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BF84E25-0578-4924-AF36-BD7BF15D1988}"/>
    <pc:docChg chg="custSel modSld">
      <pc:chgData name="Narelle Wheaton" userId="6e1b2b30-480e-4f91-806b-6735d5b9e446" providerId="ADAL" clId="{4BF84E25-0578-4924-AF36-BD7BF15D1988}" dt="2023-07-27T06:18:13.497" v="21" actId="1076"/>
      <pc:docMkLst>
        <pc:docMk/>
      </pc:docMkLst>
      <pc:sldChg chg="modSp mod">
        <pc:chgData name="Narelle Wheaton" userId="6e1b2b30-480e-4f91-806b-6735d5b9e446" providerId="ADAL" clId="{4BF84E25-0578-4924-AF36-BD7BF15D1988}" dt="2023-07-27T06:17:13.310" v="17" actId="14100"/>
        <pc:sldMkLst>
          <pc:docMk/>
          <pc:sldMk cId="52176399" sldId="256"/>
        </pc:sldMkLst>
        <pc:spChg chg="mod">
          <ac:chgData name="Narelle Wheaton" userId="6e1b2b30-480e-4f91-806b-6735d5b9e446" providerId="ADAL" clId="{4BF84E25-0578-4924-AF36-BD7BF15D1988}" dt="2023-07-27T06:17:13.310" v="17" actId="14100"/>
          <ac:spMkLst>
            <pc:docMk/>
            <pc:sldMk cId="52176399" sldId="256"/>
            <ac:spMk id="3" creationId="{835F50BF-C86B-425E-8B6E-A7BF2E13F174}"/>
          </ac:spMkLst>
        </pc:spChg>
      </pc:sldChg>
      <pc:sldChg chg="modSp mod">
        <pc:chgData name="Narelle Wheaton" userId="6e1b2b30-480e-4f91-806b-6735d5b9e446" providerId="ADAL" clId="{4BF84E25-0578-4924-AF36-BD7BF15D1988}" dt="2023-07-27T06:17:43.735" v="20" actId="404"/>
        <pc:sldMkLst>
          <pc:docMk/>
          <pc:sldMk cId="1836327624" sldId="257"/>
        </pc:sldMkLst>
        <pc:spChg chg="mod">
          <ac:chgData name="Narelle Wheaton" userId="6e1b2b30-480e-4f91-806b-6735d5b9e446" providerId="ADAL" clId="{4BF84E25-0578-4924-AF36-BD7BF15D1988}" dt="2023-07-27T06:17:43.735" v="20" actId="404"/>
          <ac:spMkLst>
            <pc:docMk/>
            <pc:sldMk cId="1836327624" sldId="257"/>
            <ac:spMk id="3" creationId="{835F50BF-C86B-425E-8B6E-A7BF2E13F174}"/>
          </ac:spMkLst>
        </pc:spChg>
      </pc:sldChg>
      <pc:sldChg chg="modSp mod">
        <pc:chgData name="Narelle Wheaton" userId="6e1b2b30-480e-4f91-806b-6735d5b9e446" providerId="ADAL" clId="{4BF84E25-0578-4924-AF36-BD7BF15D1988}" dt="2023-07-27T06:18:13.497" v="21" actId="1076"/>
        <pc:sldMkLst>
          <pc:docMk/>
          <pc:sldMk cId="589613904" sldId="258"/>
        </pc:sldMkLst>
        <pc:spChg chg="mod">
          <ac:chgData name="Narelle Wheaton" userId="6e1b2b30-480e-4f91-806b-6735d5b9e446" providerId="ADAL" clId="{4BF84E25-0578-4924-AF36-BD7BF15D1988}" dt="2023-07-27T06:18:13.497" v="21" actId="1076"/>
          <ac:spMkLst>
            <pc:docMk/>
            <pc:sldMk cId="589613904" sldId="258"/>
            <ac:spMk id="3" creationId="{835F50BF-C86B-425E-8B6E-A7BF2E13F174}"/>
          </ac:spMkLst>
        </pc:spChg>
      </pc:sldChg>
    </pc:docChg>
  </pc:docChgLst>
  <pc:docChgLst>
    <pc:chgData name="Narelle Wheaton" userId="6e1b2b30-480e-4f91-806b-6735d5b9e446" providerId="ADAL" clId="{60D4EC91-0E76-4F9D-9FF6-42FB8A3D78B7}"/>
    <pc:docChg chg="modSld">
      <pc:chgData name="Narelle Wheaton" userId="6e1b2b30-480e-4f91-806b-6735d5b9e446" providerId="ADAL" clId="{60D4EC91-0E76-4F9D-9FF6-42FB8A3D78B7}" dt="2022-06-16T06:56:33.779" v="0" actId="14100"/>
      <pc:docMkLst>
        <pc:docMk/>
      </pc:docMkLst>
      <pc:sldChg chg="modSp mod">
        <pc:chgData name="Narelle Wheaton" userId="6e1b2b30-480e-4f91-806b-6735d5b9e446" providerId="ADAL" clId="{60D4EC91-0E76-4F9D-9FF6-42FB8A3D78B7}" dt="2022-06-16T06:56:33.779" v="0" actId="14100"/>
        <pc:sldMkLst>
          <pc:docMk/>
          <pc:sldMk cId="589613904" sldId="258"/>
        </pc:sldMkLst>
        <pc:spChg chg="mod">
          <ac:chgData name="Narelle Wheaton" userId="6e1b2b30-480e-4f91-806b-6735d5b9e446" providerId="ADAL" clId="{60D4EC91-0E76-4F9D-9FF6-42FB8A3D78B7}" dt="2022-06-16T06:56:33.779" v="0" actId="14100"/>
          <ac:spMkLst>
            <pc:docMk/>
            <pc:sldMk cId="589613904" sldId="258"/>
            <ac:spMk id="4" creationId="{39488D4B-FAA8-4FEE-B4BE-F326221802A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4866F-F683-4CA7-AEF5-F4E5DC59E4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F122EE-1C71-46F7-A684-4881B13E11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AA5776-A150-43F7-A9CA-4166719AE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572A-0AF9-45F7-8692-D19F6EDD635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96D31E-AE96-4214-8CFE-D56A9D7C6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8E0FB7-6380-419D-9ADB-6789DA2B9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619C-D432-4E7B-909D-5E218F942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0650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53D95-F436-4A27-9969-67632C7F9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14D71D-06DF-47B3-BF8C-4F5D1AF519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A1C9B4-AB1F-410B-9066-623A2E85A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572A-0AF9-45F7-8692-D19F6EDD635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1D200-3607-4E35-9B12-DF52D7F8B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9D632D-9A40-485C-AE54-0078AEA76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619C-D432-4E7B-909D-5E218F942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5469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D2DB52-8053-46F9-9757-8E32F3499A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CE7773-0612-41C5-ABAD-F6D425CFD8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F5E95A-071E-42B1-BCD0-0B04DCD35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572A-0AF9-45F7-8692-D19F6EDD635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D6B655-3052-43E1-B7FE-81C0D9AFD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734014-BFF3-404E-82DE-6D916E245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619C-D432-4E7B-909D-5E218F942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6595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2E865-BEDF-463C-A94D-E31E3D48C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D6357A-70C1-4805-8A02-4D901E531B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4C084-D6B1-4FB8-95B5-058470604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572A-0AF9-45F7-8692-D19F6EDD635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2F4A7-D5D3-4FB6-983C-6532FC1A5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52CACB-893D-4950-B293-135D84797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619C-D432-4E7B-909D-5E218F942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9329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236F1-50BF-42A3-8C07-6F3FD60C9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BEF8E4-476F-4783-8EAF-B043E40EAD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8668E-E863-4E20-815A-C1BC3CFA0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572A-0AF9-45F7-8692-D19F6EDD635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83F53B-2EB2-4368-9BA1-2FB6EFB42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81CE2-5E10-4AE6-932B-842205EA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619C-D432-4E7B-909D-5E218F942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8984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AD8FD-C6C9-4421-936A-328CA2D42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04961D-FC6A-4824-A221-2C844D237C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F8FEBA-2556-4085-AB17-ADCD190103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E65CB9-DFBF-4C53-BCD4-7ABCC1127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572A-0AF9-45F7-8692-D19F6EDD635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B6C739-D8F4-4A46-B7E0-064B79B9F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473CF1-B7C7-4C04-8484-51E050586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619C-D432-4E7B-909D-5E218F942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5263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25458-04EE-4D7F-B1A8-F59BAF5C3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AA8404-C251-48FE-9490-5954031B3B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BDF093-446B-49EA-B359-15ABC060DD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200111-C886-4C0C-988E-F9B74ADA62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A46DB7-493C-48A5-BCEF-8498C8A9CB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CD2A71-9486-429E-A83E-7CBCDC0F3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572A-0AF9-45F7-8692-D19F6EDD635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7C57D4-4248-4CB6-83C1-86196B573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C0C96A-FC76-4FC6-AD41-0CD5A0687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619C-D432-4E7B-909D-5E218F942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1357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1E56F-6BD1-498E-9CD5-57C69B64A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CF196A-D679-4088-87D2-FC1643819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572A-0AF9-45F7-8692-D19F6EDD635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0DCC54-79FE-47E3-8C65-7BE63C2A3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B6259B-AB33-4D7E-990D-B02F2ABE1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619C-D432-4E7B-909D-5E218F942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9753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43AE7D-2D8F-4907-9B30-590D8C09D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572A-0AF9-45F7-8692-D19F6EDD635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C86994-C157-428F-8FB3-157339CDC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7EE6E3-7444-49B7-AD7F-B5A58A89A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619C-D432-4E7B-909D-5E218F942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7878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07E87-ADA5-4C2A-A193-0F635CBF6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03BFAF-8AA9-4CE4-BB17-0BC7FA7385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135869-FB78-4AAF-B660-7B1785B0E0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CD3F2A-C3E0-4682-A48F-D43CA9A9E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572A-0AF9-45F7-8692-D19F6EDD635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DAA6AF-2466-4A4B-8155-6F7C85614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9E52F5-4F69-48CC-96D0-F60EB8C50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619C-D432-4E7B-909D-5E218F942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3386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454E-5583-46C6-8E3C-729097CAB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4082E2-825C-457F-97DA-C773208709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96FB6B-6F61-4D13-821B-61A3931E2C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C30DE2-272B-4619-A5AA-C9CB8C158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572A-0AF9-45F7-8692-D19F6EDD635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987CF0-EC7A-42AD-A505-D21D16D5E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7B182D-000F-4F64-BD2D-AEC8A2E75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619C-D432-4E7B-909D-5E218F942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91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098CD4-978E-466F-809C-BBECB90C8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3526AD-7366-4C25-8417-47A49103F4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C8EF3B-0303-469E-A747-11ADCB9352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E572A-0AF9-45F7-8692-D19F6EDD635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8CFBB7-71E0-48CA-B9D6-4FCD8CA49A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904B1-351C-40DC-83D1-98A33F7614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0619C-D432-4E7B-909D-5E218F94218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4396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35F50BF-C86B-425E-8B6E-A7BF2E13F1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45127"/>
            <a:ext cx="9144000" cy="539441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Oft have I heard Thy tender voice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Which calls, dear Lord, to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asks a quick yet lasting choice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'Twixt worldly joys and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stirs my heart's deep fountain springs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breaks the barriers down;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bids me rise on faith's strong wings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cries: “No cross, no crown!”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76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35F50BF-C86B-425E-8B6E-A7BF2E13F1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63100"/>
            <a:ext cx="9144000" cy="523289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yet, alas! a storm tossed sea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care and doubt and fear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Still parts me, Savior Lord, from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Although Thou art so near.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speak again and bid me come,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every fear set free,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spite of self and sin and storm,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Upon the waves to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327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35F50BF-C86B-425E-8B6E-A7BF2E13F1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13571"/>
            <a:ext cx="9144000" cy="5230858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Lord, I dare to trust in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maketh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all things new,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sins to slay, my tears to stay,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sorrows to subdue;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in the battle's blazing heat,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flesh and blood would quail,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fight and trust, and still repeat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Jesus cannot fail.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488D4B-FAA8-4FEE-B4BE-F326221802A7}"/>
              </a:ext>
            </a:extLst>
          </p:cNvPr>
          <p:cNvSpPr txBox="1"/>
          <p:nvPr/>
        </p:nvSpPr>
        <p:spPr>
          <a:xfrm>
            <a:off x="333376" y="6086441"/>
            <a:ext cx="24003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Oft have I heard thy tender voice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Bramwell Booth (1856-1929)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613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228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2022-06-16T05:48:48Z</dcterms:created>
  <dcterms:modified xsi:type="dcterms:W3CDTF">2023-07-27T06:18:24Z</dcterms:modified>
</cp:coreProperties>
</file>